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tags/tag1.xml" ContentType="application/vnd.openxmlformats-officedocument.presentationml.tags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veWeb" initials="LiveWe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10-15T12:51:42.165" idx="1">
    <p:pos x="0" y="0"/>
    <p:text>http://skp.mvps.org/liveweb.htm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317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72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1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6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137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396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1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57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28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64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805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D8F96-17B1-4C56-ACC9-1D026134E4BC}" type="datetimeFigureOut">
              <a:rPr lang="en-US" smtClean="0"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A8644-EAE8-4CAB-A809-0F5319025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47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comments" Target="../comments/comment1.xml"/><Relationship Id="rId5" Type="http://schemas.openxmlformats.org/officeDocument/2006/relationships/image" Target="../media/image3.wmf"/><Relationship Id="rId4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1166843"/>
            <a:ext cx="7543800" cy="2643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Use </a:t>
            </a:r>
            <a:r>
              <a:rPr lang="en-US" b="1" dirty="0" err="1"/>
              <a:t>LiveWeb</a:t>
            </a:r>
            <a:r>
              <a:rPr lang="en-US" b="1" dirty="0"/>
              <a:t> to insert web pages into a PowerPoint slide and refresh the pages real-time during slide show. Display web pages without ever leaving the confines of your PowerPoint slide show</a:t>
            </a:r>
            <a:r>
              <a:rPr lang="en-US" b="1" i="1" dirty="0"/>
              <a:t>. No coding required</a:t>
            </a:r>
            <a:r>
              <a:rPr lang="en-US" b="1" dirty="0"/>
              <a:t>.  </a:t>
            </a:r>
            <a:r>
              <a:rPr lang="en-US" b="1" dirty="0" err="1"/>
              <a:t>LiveWeb</a:t>
            </a:r>
            <a:r>
              <a:rPr lang="en-US" b="1" dirty="0"/>
              <a:t> works with documents off your local drive too. You can specify relative paths. </a:t>
            </a:r>
            <a:r>
              <a:rPr lang="en-US" b="1" dirty="0" err="1"/>
              <a:t>LiveWeb</a:t>
            </a:r>
            <a:r>
              <a:rPr lang="en-US" b="1" dirty="0"/>
              <a:t> will also look for files in the presentation folder if the files have local drive information and cannot be located at the location specified by the user during slideshow. </a:t>
            </a:r>
            <a:r>
              <a:rPr lang="en-US" b="1" dirty="0" err="1"/>
              <a:t>LiveWeb</a:t>
            </a:r>
            <a:r>
              <a:rPr lang="en-US" b="1" dirty="0"/>
              <a:t> encapsulates the need to insert a web browser control manually and write code to update the web pages within the control during the slide show. It consists of two components.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011" y="4200525"/>
            <a:ext cx="61722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83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2050" name="WebBrowser1" r:id="rId2" imgW="8229600" imgH="6172200"/>
        </mc:Choice>
        <mc:Fallback>
          <p:control name="WebBrowser1" r:id="rId2" imgW="8229600" imgH="6172200">
            <p:pic>
              <p:nvPicPr>
                <p:cNvPr id="0" name="WebBrowser1"/>
                <p:cNvPicPr preferRelativeResize="0">
                  <a:picLocks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7200" y="342900"/>
                  <a:ext cx="8229600" cy="6172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68424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762000"/>
            <a:ext cx="7086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Installation Instructions (applicable only for zip) :</a:t>
            </a:r>
          </a:p>
          <a:p>
            <a:pPr marL="342900" indent="-342900">
              <a:buAutoNum type="arabicPeriod"/>
            </a:pPr>
            <a:r>
              <a:rPr lang="en-US" dirty="0" smtClean="0"/>
              <a:t>Click the 2007/2010 zip link.</a:t>
            </a:r>
          </a:p>
          <a:p>
            <a:pPr marL="342900" indent="-342900">
              <a:buAutoNum type="arabicPeriod"/>
            </a:pPr>
            <a:r>
              <a:rPr lang="en-US" dirty="0" smtClean="0"/>
              <a:t>Click run</a:t>
            </a:r>
          </a:p>
          <a:p>
            <a:pPr marL="342900" indent="-342900">
              <a:buAutoNum type="arabicPeriod"/>
            </a:pPr>
            <a:r>
              <a:rPr lang="en-US" dirty="0" smtClean="0"/>
              <a:t>Launch PowerPoint.</a:t>
            </a:r>
          </a:p>
          <a:p>
            <a:pPr marL="342900" indent="-342900">
              <a:buAutoNum type="arabicPeriod"/>
            </a:pPr>
            <a:r>
              <a:rPr lang="en-US" dirty="0" smtClean="0"/>
              <a:t>Click Insert tab.</a:t>
            </a:r>
          </a:p>
          <a:p>
            <a:pPr marL="342900" indent="-342900">
              <a:buAutoNum type="arabicPeriod"/>
            </a:pPr>
            <a:r>
              <a:rPr lang="en-US" dirty="0" smtClean="0"/>
              <a:t>Click </a:t>
            </a:r>
            <a:r>
              <a:rPr lang="en-US" dirty="0" err="1" smtClean="0"/>
              <a:t>Webage</a:t>
            </a:r>
            <a:r>
              <a:rPr lang="en-US" dirty="0" smtClean="0"/>
              <a:t> icon.</a:t>
            </a:r>
          </a:p>
          <a:p>
            <a:pPr marL="342900" indent="-342900">
              <a:buAutoNum type="arabicPeriod"/>
            </a:pPr>
            <a:r>
              <a:rPr lang="en-US" dirty="0" smtClean="0"/>
              <a:t>Follow directions.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657600"/>
            <a:ext cx="617537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730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RL" val="http://skp.mvps.org/liveweb.htm"/>
  <p:tag name="LOOP" val="0"/>
  <p:tag name="SIZE" val="90"/>
  <p:tag name="POSITION" val="3"/>
  <p:tag name="RESIDUE" val="-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68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Faulkner-Beitzel</dc:creator>
  <cp:lastModifiedBy>Carolyn Faulkner-Beitzel</cp:lastModifiedBy>
  <cp:revision>3</cp:revision>
  <dcterms:created xsi:type="dcterms:W3CDTF">2010-10-15T16:43:36Z</dcterms:created>
  <dcterms:modified xsi:type="dcterms:W3CDTF">2010-10-15T16:57:06Z</dcterms:modified>
</cp:coreProperties>
</file>